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530" r:id="rId2"/>
    <p:sldId id="1611" r:id="rId3"/>
    <p:sldId id="256" r:id="rId4"/>
    <p:sldId id="257" r:id="rId5"/>
    <p:sldId id="1614" r:id="rId6"/>
    <p:sldId id="1612" r:id="rId7"/>
    <p:sldId id="1619" r:id="rId8"/>
    <p:sldId id="1620" r:id="rId9"/>
    <p:sldId id="1613" r:id="rId10"/>
    <p:sldId id="161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NEC, Virginie" initials="KV" lastIdx="1" clrIdx="0">
    <p:extLst>
      <p:ext uri="{19B8F6BF-5375-455C-9EA6-DF929625EA0E}">
        <p15:presenceInfo xmlns:p15="http://schemas.microsoft.com/office/powerpoint/2012/main" userId="S::Virginie.Kernec@clarinsgroup.com::4461cef4-5753-43ba-a73a-ec90c4586c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F2993-A040-42E0-8E95-D308A51FA6A4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67AC4-833E-4367-BBEC-76AD54203C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04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CDD2A-A182-48EE-A71C-E581BCA36B26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82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9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4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1833-468D-4B69-ADBE-57C06CF0A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7F2276-ADFD-41DB-B0D7-3D1BCB5D7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D3CE56-6929-46E4-B82A-0C0B3514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0A24ED-A0C9-4075-B95B-60B28770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D2A69-3010-43D4-963D-3661EC72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80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2266B-0E4D-46B4-83A1-298983BF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299D26-87E3-4EC8-83C8-20E092A90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545E08-4A07-4EA2-ADA4-A346EB016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8122BA-EF2F-438E-A5D4-5DD1BF78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BC8471-163C-47E8-A21A-C3FFAE28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70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87D52D-0534-454E-A45A-FD5CE0790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FEF96-258F-4F35-821C-7AE8F0D4A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E81DF9-EDAB-4F44-9332-2B9AE142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A5D1B6-4C1C-4DAF-B7AC-8698DB6F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E4ABB-10D4-424E-9B0C-AABEC8B4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35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s blan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55893"/>
          <a:stretch>
            <a:fillRect/>
          </a:stretch>
        </p:blipFill>
        <p:spPr bwMode="auto">
          <a:xfrm>
            <a:off x="2" y="6262913"/>
            <a:ext cx="12206817" cy="4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465669" y="18264"/>
            <a:ext cx="11241617" cy="1143000"/>
          </a:xfrm>
          <a:prstGeom prst="rect">
            <a:avLst/>
          </a:prstGeom>
        </p:spPr>
        <p:txBody>
          <a:bodyPr/>
          <a:lstStyle>
            <a:lvl1pPr algn="r">
              <a:buNone/>
              <a:defRPr sz="3200">
                <a:solidFill>
                  <a:srgbClr val="D0003E"/>
                </a:solidFill>
                <a:latin typeface="Clarins-italic" pitchFamily="50" charset="0"/>
              </a:defRPr>
            </a:lvl1pPr>
            <a:lvl2pPr algn="r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larins-italic" pitchFamily="50" charset="0"/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152773463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s blanches">
    <p:bg>
      <p:bgPr>
        <a:solidFill>
          <a:srgbClr val="D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465668" y="1772816"/>
            <a:ext cx="11241617" cy="1143000"/>
          </a:xfrm>
          <a:prstGeom prst="rect">
            <a:avLst/>
          </a:prstGeom>
        </p:spPr>
        <p:txBody>
          <a:bodyPr/>
          <a:lstStyle>
            <a:lvl1pPr algn="r">
              <a:buNone/>
              <a:defRPr sz="6000">
                <a:solidFill>
                  <a:schemeClr val="bg1"/>
                </a:solidFill>
                <a:latin typeface="Clarins-italic" pitchFamily="50" charset="0"/>
              </a:defRPr>
            </a:lvl1pPr>
            <a:lvl2pPr algn="r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larins Italic" pitchFamily="2" charset="0"/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7601830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86F73-E8A8-4748-8E1B-18B3C1E6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2B3B5E-04E9-48F3-8364-522DF8696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7D0EB2-9F26-4B7D-8440-415C2E76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06DD35-24A7-4955-903C-7E3C60FC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3F9F9D-01CD-4087-AF83-B2981B84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56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A5D7C-FF73-4300-96EA-6EC20B8C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2209F5-0712-47C6-B5FE-65B3C2FE8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5F9D0C-5EE8-4614-819C-C433BA9D3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A5538A-9494-4159-B8E9-511B1CDB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57FE25-1B3B-4EEB-A8EE-579054B6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97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33E9A-6F0A-4109-B50B-FA764E1A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881647-E590-4B2A-9074-E2924E8B5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D220E5-623D-4C54-9636-FBA9A6380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20C941-99F9-414F-8228-A7A648C9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46C9D0-6873-4984-845B-1A3F76CA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B36D62-A0FE-483A-9A78-96831F5B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64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FB4C1-6C3A-4F14-99C0-3366695B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5C7011-8E3F-4261-9A4B-1E148205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512591-E68F-43B2-888F-6079804A4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E82083-81B6-4839-8D93-5F7B65AF2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506B54-6F3C-4252-86C7-BEAEAAB11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E7742D-84D1-46AE-93ED-374D74DC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441F8A-7992-48AA-A56C-9FAA2E5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713F5A-E91D-4A73-81A9-D379131D9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54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7AA61-D2A9-4BFD-862D-08ABAB8E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5C6FBD-AC00-41BD-97FF-4205FE95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DDD90F-FEDD-4446-B04A-EA971D14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850490-EFDE-47D9-8CC1-A5A0B657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83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A5366F-5ED3-41B5-96C4-8923852D6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2FC14B-E200-44CB-B76D-0DBEAD4C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AC4C1A-F061-48B5-BAB6-CCD28E22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88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C3773-A822-421B-A57C-638294BE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AE35C1-F3BD-471E-AB1A-0BBA0B9CE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B9FC80-6C57-4DE9-9980-7A84F5035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8FFED8-A530-4D48-9C5D-C84B57E3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FE536-AAEF-4DEE-A047-F22E510D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E7ABC9-7F77-4D2B-8BA1-85140188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98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4C2AD-96E5-48C6-9269-57BAE936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1F3C9F-C5DC-4582-9DB9-4DCF59966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B7DD1A-8FFE-43E7-BD29-8EEE7E175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E7BD0C-80CB-4D5F-B9B4-2B22BB74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EE8F78-AACE-44E5-A9BC-0E50AB15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1EDCE4-03F0-40E8-831E-97059D96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32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5CF0E8-A61C-4F08-BF83-095DACC6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C71682-3A0F-4D73-8C87-67EAEE2D5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84003A-B269-40E3-AA3B-E776FF908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D164-00BB-4587-AADA-E353DE8E4B39}" type="datetimeFigureOut">
              <a:rPr lang="fr-FR" smtClean="0"/>
              <a:t>19/08/2019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8F495C-6CE4-4DC8-A83E-60655F705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619539-83C7-4944-9773-2D4D7CE5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16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hyperlink" Target="https://projects.invisionapp.com/share/YHQA276NAZ2#/screens/349327815" TargetMode="External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jp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invisionapp.com/share/YHQA276NAZ2#/screens/349327815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rojects.invisionapp.com/share/YHQA276NAZ2#/screens/34932781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"/>
          <p:cNvSpPr txBox="1">
            <a:spLocks/>
          </p:cNvSpPr>
          <p:nvPr/>
        </p:nvSpPr>
        <p:spPr>
          <a:xfrm>
            <a:off x="-193183" y="1306449"/>
            <a:ext cx="12158664" cy="1143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Tw Cen MT" panose="020B0602020104020603" pitchFamily="34" charset="0"/>
                <a:ea typeface="+mn-ea"/>
                <a:cs typeface="+mn-cs"/>
              </a:defRPr>
            </a:lvl1pPr>
            <a:lvl2pPr marL="608853">
              <a:defRPr>
                <a:latin typeface="+mn-lt"/>
                <a:ea typeface="+mn-ea"/>
                <a:cs typeface="+mn-cs"/>
              </a:defRPr>
            </a:lvl2pPr>
            <a:lvl3pPr marL="1217706">
              <a:defRPr>
                <a:latin typeface="+mn-lt"/>
                <a:ea typeface="+mn-ea"/>
                <a:cs typeface="+mn-cs"/>
              </a:defRPr>
            </a:lvl3pPr>
            <a:lvl4pPr marL="1826560">
              <a:defRPr>
                <a:latin typeface="+mn-lt"/>
                <a:ea typeface="+mn-ea"/>
                <a:cs typeface="+mn-cs"/>
              </a:defRPr>
            </a:lvl4pPr>
            <a:lvl5pPr marL="2435413">
              <a:defRPr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5400" b="1" kern="0" dirty="0">
                <a:solidFill>
                  <a:srgbClr val="D0003F"/>
                </a:solidFill>
                <a:latin typeface="Gotham Light" pitchFamily="50" charset="0"/>
              </a:rPr>
              <a:t>Clarins </a:t>
            </a:r>
            <a:r>
              <a:rPr lang="fr-FR" sz="5400" b="1" kern="0" dirty="0" err="1">
                <a:solidFill>
                  <a:srgbClr val="D0003F"/>
                </a:solidFill>
                <a:latin typeface="Gotham Light" pitchFamily="50" charset="0"/>
              </a:rPr>
              <a:t>ClubCSE</a:t>
            </a:r>
            <a:endParaRPr lang="fr-FR" sz="5400" b="1" kern="0" dirty="0">
              <a:solidFill>
                <a:srgbClr val="D0003F"/>
              </a:solidFill>
              <a:latin typeface="Gotham Light" pitchFamily="50" charset="0"/>
            </a:endParaRPr>
          </a:p>
          <a:p>
            <a:pPr algn="r"/>
            <a:r>
              <a:rPr lang="fr-FR" sz="5400" b="1" kern="0" dirty="0">
                <a:solidFill>
                  <a:srgbClr val="D0003F"/>
                </a:solidFill>
                <a:latin typeface="Gotham Light" pitchFamily="50" charset="0"/>
              </a:rPr>
              <a:t> </a:t>
            </a:r>
          </a:p>
          <a:p>
            <a:pPr algn="r"/>
            <a:r>
              <a:rPr lang="fr-FR" sz="4000" kern="0" dirty="0">
                <a:solidFill>
                  <a:srgbClr val="C00000"/>
                </a:solidFill>
                <a:latin typeface="Gotham Light" pitchFamily="50" charset="0"/>
              </a:rPr>
              <a:t>MAILING CAMPAIGNS</a:t>
            </a:r>
          </a:p>
          <a:p>
            <a:pPr algn="r"/>
            <a:r>
              <a:rPr lang="fr-FR" sz="3600" kern="0" dirty="0">
                <a:latin typeface="Gotham Light" pitchFamily="50" charset="0"/>
              </a:rPr>
              <a:t>Dernier quadrimestre 19</a:t>
            </a:r>
          </a:p>
        </p:txBody>
      </p:sp>
      <p:sp>
        <p:nvSpPr>
          <p:cNvPr id="16" name="Espace réservé du texte 1"/>
          <p:cNvSpPr txBox="1">
            <a:spLocks/>
          </p:cNvSpPr>
          <p:nvPr/>
        </p:nvSpPr>
        <p:spPr>
          <a:xfrm>
            <a:off x="9905564" y="5691919"/>
            <a:ext cx="2059917" cy="417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D0003E"/>
                </a:solidFill>
                <a:latin typeface="Clarins Italic" pitchFamily="2" charset="0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larins Italic" pitchFamily="2" charset="0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Book" panose="02000604040000020004" pitchFamily="50" charset="0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anose="02000604040000020004" pitchFamily="50" charset="0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anose="02000604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26/07/2019</a:t>
            </a:r>
          </a:p>
        </p:txBody>
      </p:sp>
    </p:spTree>
    <p:extLst>
      <p:ext uri="{BB962C8B-B14F-4D97-AF65-F5344CB8AC3E}">
        <p14:creationId xmlns:p14="http://schemas.microsoft.com/office/powerpoint/2010/main" val="37186807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9DE2C8E-BFF9-41DE-82B2-E158FF8BAFFD}"/>
              </a:ext>
            </a:extLst>
          </p:cNvPr>
          <p:cNvSpPr txBox="1"/>
          <p:nvPr/>
        </p:nvSpPr>
        <p:spPr>
          <a:xfrm>
            <a:off x="632826" y="0"/>
            <a:ext cx="11429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Camp. </a:t>
            </a:r>
            <a:r>
              <a:rPr lang="fr-FR" sz="2800" dirty="0" err="1"/>
              <a:t>Welcome</a:t>
            </a:r>
            <a:r>
              <a:rPr lang="fr-FR" sz="2800" dirty="0"/>
              <a:t> -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endParaRPr lang="fr-FR" sz="2800" dirty="0">
              <a:solidFill>
                <a:srgbClr val="C00000"/>
              </a:solidFill>
            </a:endParaRPr>
          </a:p>
          <a:p>
            <a:pPr algn="r"/>
            <a:r>
              <a:rPr lang="fr-FR" sz="2800" dirty="0"/>
              <a:t>Du 01 au 13 Octobre</a:t>
            </a:r>
          </a:p>
          <a:p>
            <a:pPr algn="r"/>
            <a:r>
              <a:rPr lang="fr-FR" sz="2800" dirty="0"/>
              <a:t>Du 15 au 30 Novembre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233468A-54B8-44B6-A84E-1E7FBB56C544}"/>
              </a:ext>
            </a:extLst>
          </p:cNvPr>
          <p:cNvSpPr txBox="1"/>
          <p:nvPr/>
        </p:nvSpPr>
        <p:spPr>
          <a:xfrm>
            <a:off x="4473718" y="4267917"/>
            <a:ext cx="29988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Renvoyer vers le store Locator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1F4635-4841-43B4-9486-8879720B4293}"/>
              </a:ext>
            </a:extLst>
          </p:cNvPr>
          <p:cNvSpPr txBox="1"/>
          <p:nvPr/>
        </p:nvSpPr>
        <p:spPr>
          <a:xfrm>
            <a:off x="4438207" y="4843171"/>
            <a:ext cx="738622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Validation NL 26 aout sur 2 formats : version </a:t>
            </a:r>
            <a:r>
              <a:rPr lang="fr-FR" dirty="0" err="1"/>
              <a:t>oft</a:t>
            </a:r>
            <a:r>
              <a:rPr lang="fr-FR" dirty="0"/>
              <a:t> / version 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Envoi visuels / fichier client le 29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Pas de routage / envoi manuel par le back Office </a:t>
            </a:r>
            <a:r>
              <a:rPr lang="fr-FR" dirty="0" err="1"/>
              <a:t>ClubCSE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D70EE27-9930-4C93-ADFA-A18BC574454A}"/>
              </a:ext>
            </a:extLst>
          </p:cNvPr>
          <p:cNvSpPr txBox="1"/>
          <p:nvPr/>
        </p:nvSpPr>
        <p:spPr>
          <a:xfrm>
            <a:off x="4483223" y="2867487"/>
            <a:ext cx="6155981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 rajouter sous le texte de l’offre:</a:t>
            </a:r>
          </a:p>
          <a:p>
            <a:r>
              <a:rPr lang="fr-FR" dirty="0"/>
              <a:t>Besoin d’un conseil produits avant de passer votre commande ?</a:t>
            </a:r>
          </a:p>
          <a:p>
            <a:r>
              <a:rPr lang="fr-FR" dirty="0"/>
              <a:t>Nos expertes sont à votre écoute du Lundi au vendredi </a:t>
            </a:r>
          </a:p>
          <a:p>
            <a:pPr algn="ctr"/>
            <a:r>
              <a:rPr lang="fr-FR" dirty="0"/>
              <a:t>01 70 48 90 43, tapez « 3 »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E8094AD-5183-499F-A61F-ADCB421FD0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525365"/>
              </p:ext>
            </p:extLst>
          </p:nvPr>
        </p:nvGraphicFramePr>
        <p:xfrm>
          <a:off x="9660946" y="1505238"/>
          <a:ext cx="11604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Objet d’environnement du Gestionnaire de liaisons" showAsIcon="1" r:id="rId3" imgW="1160280" imgH="480600" progId="Package">
                  <p:embed/>
                </p:oleObj>
              </mc:Choice>
              <mc:Fallback>
                <p:oleObj name="Objet d’environnement du Gestionnaire de liaisons" showAsIcon="1" r:id="rId3" imgW="1160280" imgH="480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60946" y="1505238"/>
                        <a:ext cx="1160463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FD3AC658-9E6E-48CE-A6E7-9F279AF28CC8}"/>
              </a:ext>
            </a:extLst>
          </p:cNvPr>
          <p:cNvSpPr/>
          <p:nvPr/>
        </p:nvSpPr>
        <p:spPr>
          <a:xfrm>
            <a:off x="9504217" y="1348509"/>
            <a:ext cx="1496291" cy="1062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6F29A3-B554-4460-AA4F-A3BC51D9F251}"/>
              </a:ext>
            </a:extLst>
          </p:cNvPr>
          <p:cNvSpPr txBox="1"/>
          <p:nvPr/>
        </p:nvSpPr>
        <p:spPr>
          <a:xfrm>
            <a:off x="10861963" y="204123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PDF 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DA7F236-B0B2-49BA-885D-A4E377A08A4C}"/>
              </a:ext>
            </a:extLst>
          </p:cNvPr>
          <p:cNvSpPr/>
          <p:nvPr/>
        </p:nvSpPr>
        <p:spPr>
          <a:xfrm>
            <a:off x="10631055" y="1657927"/>
            <a:ext cx="1353126" cy="1062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0AE6123-E062-4FEB-84F2-47BB8DBB9EB7}"/>
              </a:ext>
            </a:extLst>
          </p:cNvPr>
          <p:cNvCxnSpPr>
            <a:cxnSpLocks/>
          </p:cNvCxnSpPr>
          <p:nvPr/>
        </p:nvCxnSpPr>
        <p:spPr>
          <a:xfrm>
            <a:off x="1265382" y="2586182"/>
            <a:ext cx="2004291" cy="1043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CD2E78D-098B-4D80-97B7-D882A6567787}"/>
              </a:ext>
            </a:extLst>
          </p:cNvPr>
          <p:cNvCxnSpPr>
            <a:cxnSpLocks/>
          </p:cNvCxnSpPr>
          <p:nvPr/>
        </p:nvCxnSpPr>
        <p:spPr>
          <a:xfrm flipH="1">
            <a:off x="1025236" y="2558473"/>
            <a:ext cx="2466109" cy="932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hlinkClick r:id="rId5"/>
            <a:extLst>
              <a:ext uri="{FF2B5EF4-FFF2-40B4-BE49-F238E27FC236}">
                <a16:creationId xmlns:a16="http://schemas.microsoft.com/office/drawing/2014/main" id="{864899CE-F68A-4AC5-814F-454FCB579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36" y="0"/>
            <a:ext cx="3613678" cy="6728671"/>
          </a:xfrm>
          <a:prstGeom prst="rect">
            <a:avLst/>
          </a:prstGeom>
        </p:spPr>
      </p:pic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1055525-951C-4E7E-8924-6CF740131D34}"/>
              </a:ext>
            </a:extLst>
          </p:cNvPr>
          <p:cNvCxnSpPr>
            <a:cxnSpLocks/>
          </p:cNvCxnSpPr>
          <p:nvPr/>
        </p:nvCxnSpPr>
        <p:spPr>
          <a:xfrm>
            <a:off x="2817091" y="2272145"/>
            <a:ext cx="2207491" cy="13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DFD5C54A-04CB-4875-B854-274C7EE203A8}"/>
              </a:ext>
            </a:extLst>
          </p:cNvPr>
          <p:cNvCxnSpPr>
            <a:cxnSpLocks/>
          </p:cNvCxnSpPr>
          <p:nvPr/>
        </p:nvCxnSpPr>
        <p:spPr>
          <a:xfrm flipV="1">
            <a:off x="2835564" y="2519493"/>
            <a:ext cx="2153686" cy="61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BFFFE0F4-8807-423E-AA77-646D9EAB0000}"/>
              </a:ext>
            </a:extLst>
          </p:cNvPr>
          <p:cNvSpPr txBox="1"/>
          <p:nvPr/>
        </p:nvSpPr>
        <p:spPr>
          <a:xfrm>
            <a:off x="5081614" y="2334826"/>
            <a:ext cx="189821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Zones Modifiables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18C0B54-96E7-4213-AD43-0D70ABF46C57}"/>
              </a:ext>
            </a:extLst>
          </p:cNvPr>
          <p:cNvSpPr txBox="1"/>
          <p:nvPr/>
        </p:nvSpPr>
        <p:spPr>
          <a:xfrm>
            <a:off x="4273433" y="880099"/>
            <a:ext cx="417370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Remplacer par: Votre Offre de Bienvenue !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25320F0B-A75D-4A0D-81F4-E3EC09412026}"/>
              </a:ext>
            </a:extLst>
          </p:cNvPr>
          <p:cNvCxnSpPr>
            <a:cxnSpLocks/>
          </p:cNvCxnSpPr>
          <p:nvPr/>
        </p:nvCxnSpPr>
        <p:spPr>
          <a:xfrm flipV="1">
            <a:off x="2364509" y="1320800"/>
            <a:ext cx="2299855" cy="1108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4BA8953-E86A-47B4-B3DB-6D4C20DB8FD2}"/>
              </a:ext>
            </a:extLst>
          </p:cNvPr>
          <p:cNvCxnSpPr>
            <a:cxnSpLocks/>
          </p:cNvCxnSpPr>
          <p:nvPr/>
        </p:nvCxnSpPr>
        <p:spPr>
          <a:xfrm>
            <a:off x="1500326" y="3586579"/>
            <a:ext cx="2877710" cy="791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C29A361B-D4A8-47B0-BCED-4B08172A3911}"/>
              </a:ext>
            </a:extLst>
          </p:cNvPr>
          <p:cNvCxnSpPr>
            <a:cxnSpLocks/>
          </p:cNvCxnSpPr>
          <p:nvPr/>
        </p:nvCxnSpPr>
        <p:spPr>
          <a:xfrm>
            <a:off x="2179782" y="2872509"/>
            <a:ext cx="2189018" cy="526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1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43044" y="2036519"/>
            <a:ext cx="6672019" cy="1446550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Gotham Book" panose="02000604040000020004" pitchFamily="50" charset="0"/>
              </a:rPr>
              <a:t>Home page</a:t>
            </a:r>
            <a:endParaRPr lang="fr-FR" sz="88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67" y="3792956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FontTx/>
              <a:buAutoNum type="arabicPeriod"/>
            </a:pP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Du 26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aout</a:t>
            </a: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 au 31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octobre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3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514FEF8-B192-4061-B147-E8B9B2DA7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2751" r="20522" b="18001"/>
          <a:stretch/>
        </p:blipFill>
        <p:spPr>
          <a:xfrm>
            <a:off x="1352515" y="643467"/>
            <a:ext cx="1662211" cy="2475653"/>
          </a:xfrm>
          <a:prstGeom prst="rect">
            <a:avLst/>
          </a:prstGeom>
        </p:spPr>
      </p:pic>
      <p:sp>
        <p:nvSpPr>
          <p:cNvPr id="53" name="Rectangle 4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2506760-8A54-4597-9374-44247E5EA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091" y="650497"/>
            <a:ext cx="2005756" cy="2468623"/>
          </a:xfrm>
          <a:prstGeom prst="rect">
            <a:avLst/>
          </a:prstGeom>
        </p:spPr>
      </p:pic>
      <p:sp>
        <p:nvSpPr>
          <p:cNvPr id="55" name="Rectangle 4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C495816-3292-47BB-A6D7-BA1A07CE9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1336015" y="3748194"/>
            <a:ext cx="1678010" cy="247163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343CEB-05DC-4D8E-9A32-14F8D89BC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33" y="4484388"/>
            <a:ext cx="3217333" cy="106976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D2F78EF-40E2-4EBA-AC2A-2DB44F0D56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9011041" y="3729599"/>
            <a:ext cx="1719920" cy="2468623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9130B010-F6B6-491F-B5E9-2307D55E4AE6}"/>
              </a:ext>
            </a:extLst>
          </p:cNvPr>
          <p:cNvSpPr txBox="1"/>
          <p:nvPr/>
        </p:nvSpPr>
        <p:spPr>
          <a:xfrm>
            <a:off x="568171" y="0"/>
            <a:ext cx="1145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979DED4-D568-4D75-9FC9-9D3F5DD77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850" y="1446798"/>
            <a:ext cx="3332583" cy="11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4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FF748A-E742-4982-A986-DD1421F75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9" y="422089"/>
            <a:ext cx="10905066" cy="3625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624AB96-8238-4B2A-83EA-AF1B5FC13237}"/>
              </a:ext>
            </a:extLst>
          </p:cNvPr>
          <p:cNvSpPr txBox="1"/>
          <p:nvPr/>
        </p:nvSpPr>
        <p:spPr>
          <a:xfrm>
            <a:off x="1387000" y="1486285"/>
            <a:ext cx="2732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Clarins-Regular" panose="02000506000000020003" pitchFamily="2" charset="0"/>
              </a:rPr>
              <a:t>Faire plaisir </a:t>
            </a:r>
          </a:p>
          <a:p>
            <a:r>
              <a:rPr lang="fr-FR" sz="3600" dirty="0">
                <a:solidFill>
                  <a:schemeClr val="bg1"/>
                </a:solidFill>
                <a:latin typeface="Clarins-Regular" panose="02000506000000020003" pitchFamily="2" charset="0"/>
              </a:rPr>
              <a:t>en beauté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E6FDCF-4256-46AF-A644-1260E8AE6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125" y="4083406"/>
            <a:ext cx="6827190" cy="26925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442A4A-12F7-4604-A8F6-B7E789EBF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2751" r="20522" b="18001"/>
          <a:stretch/>
        </p:blipFill>
        <p:spPr>
          <a:xfrm>
            <a:off x="9396229" y="4158129"/>
            <a:ext cx="1662211" cy="24756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E4DE1A-BECB-49B5-B5EC-0C333AE0E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012" y="5362827"/>
            <a:ext cx="1169111" cy="14389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58138D-D64F-41B6-8E36-AB6CE2009E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111968" y="4140146"/>
            <a:ext cx="1719920" cy="24686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44E507-4E12-4523-9F45-51FEB1E9D9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1839868" y="5620722"/>
            <a:ext cx="839998" cy="123727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FE9CBE-AD33-480D-98F5-E61E4F248C6D}"/>
              </a:ext>
            </a:extLst>
          </p:cNvPr>
          <p:cNvSpPr txBox="1"/>
          <p:nvPr/>
        </p:nvSpPr>
        <p:spPr>
          <a:xfrm>
            <a:off x="568171" y="0"/>
            <a:ext cx="1145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Home Page V1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D007726-74F6-49BB-8010-81DC768BF2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119628" y="4108664"/>
            <a:ext cx="1719920" cy="24686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3A3C52-6425-4715-B864-153C0C5F55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1847528" y="5589240"/>
            <a:ext cx="839998" cy="12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8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696058" y="1094836"/>
            <a:ext cx="4589718" cy="2369880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Gotham Book" panose="02000604040000020004" pitchFamily="50" charset="0"/>
              </a:rPr>
              <a:t>Camp 4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Gotham Book" panose="02000604040000020004" pitchFamily="50" charset="0"/>
              </a:rPr>
              <a:t>Aroma</a:t>
            </a:r>
            <a:endParaRPr lang="fr-FR" sz="6000" dirty="0">
              <a:solidFill>
                <a:srgbClr val="FFC000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67" y="3792956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FontTx/>
              <a:buAutoNum type="arabicPeriod"/>
            </a:pP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Du 09 au 30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septembre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5FCB69-A973-495E-8E85-77CF4ECE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6269226" y="951296"/>
            <a:ext cx="1010463" cy="14503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DE2C8E-BFF9-41DE-82B2-E158FF8BAFFD}"/>
              </a:ext>
            </a:extLst>
          </p:cNvPr>
          <p:cNvSpPr txBox="1"/>
          <p:nvPr/>
        </p:nvSpPr>
        <p:spPr>
          <a:xfrm>
            <a:off x="568171" y="0"/>
            <a:ext cx="114521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NL Camp 4 -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endParaRPr lang="fr-FR" sz="2800" dirty="0">
              <a:solidFill>
                <a:srgbClr val="C00000"/>
              </a:solidFill>
            </a:endParaRPr>
          </a:p>
          <a:p>
            <a:pPr algn="r"/>
            <a:r>
              <a:rPr lang="fr-FR" sz="2800" dirty="0"/>
              <a:t>Du 09 au 30 sept</a:t>
            </a:r>
          </a:p>
          <a:p>
            <a:pPr algn="r"/>
            <a:r>
              <a:rPr lang="fr-FR" sz="2000" dirty="0"/>
              <a:t>Objectif→ 15 K€ </a:t>
            </a:r>
          </a:p>
        </p:txBody>
      </p:sp>
      <p:pic>
        <p:nvPicPr>
          <p:cNvPr id="13" name="Image 12">
            <a:hlinkClick r:id="rId3"/>
            <a:extLst>
              <a:ext uri="{FF2B5EF4-FFF2-40B4-BE49-F238E27FC236}">
                <a16:creationId xmlns:a16="http://schemas.microsoft.com/office/drawing/2014/main" id="{E67FC3B2-3270-42F5-B9AC-BB6B7AD92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6" y="0"/>
            <a:ext cx="3613678" cy="672867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C89197-25DD-4D92-8C62-57AF06DD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785" y="246693"/>
            <a:ext cx="3560871" cy="13937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AE5D8F-CFB2-4077-89D1-3013206C3D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4813667" y="1201566"/>
            <a:ext cx="734877" cy="108244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EDFA6C0-5C96-44CF-8E04-F2F36B5C868E}"/>
              </a:ext>
            </a:extLst>
          </p:cNvPr>
          <p:cNvCxnSpPr>
            <a:cxnSpLocks/>
          </p:cNvCxnSpPr>
          <p:nvPr/>
        </p:nvCxnSpPr>
        <p:spPr>
          <a:xfrm flipV="1">
            <a:off x="3710866" y="1953087"/>
            <a:ext cx="967666" cy="257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B36A45D-213A-482F-8566-24F3E945B1D7}"/>
              </a:ext>
            </a:extLst>
          </p:cNvPr>
          <p:cNvSpPr txBox="1"/>
          <p:nvPr/>
        </p:nvSpPr>
        <p:spPr>
          <a:xfrm>
            <a:off x="5743852" y="152695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A86227-30E8-430E-AE65-B7201BE7D9EE}"/>
              </a:ext>
            </a:extLst>
          </p:cNvPr>
          <p:cNvSpPr txBox="1"/>
          <p:nvPr/>
        </p:nvSpPr>
        <p:spPr>
          <a:xfrm>
            <a:off x="4989250" y="2334826"/>
            <a:ext cx="237584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Du 09 au 30 septembre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71BC987-405A-492C-8061-BB9DB6E93E24}"/>
              </a:ext>
            </a:extLst>
          </p:cNvPr>
          <p:cNvCxnSpPr>
            <a:cxnSpLocks/>
          </p:cNvCxnSpPr>
          <p:nvPr/>
        </p:nvCxnSpPr>
        <p:spPr>
          <a:xfrm>
            <a:off x="2672178" y="2263806"/>
            <a:ext cx="2246051" cy="266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BABFD84-E715-40CF-BB13-14266A087D60}"/>
              </a:ext>
            </a:extLst>
          </p:cNvPr>
          <p:cNvCxnSpPr>
            <a:cxnSpLocks/>
          </p:cNvCxnSpPr>
          <p:nvPr/>
        </p:nvCxnSpPr>
        <p:spPr>
          <a:xfrm>
            <a:off x="1873188" y="3639845"/>
            <a:ext cx="2743200" cy="76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233468A-54B8-44B6-A84E-1E7FBB56C544}"/>
              </a:ext>
            </a:extLst>
          </p:cNvPr>
          <p:cNvSpPr txBox="1"/>
          <p:nvPr/>
        </p:nvSpPr>
        <p:spPr>
          <a:xfrm>
            <a:off x="4261282" y="4554244"/>
            <a:ext cx="29988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Renvoyer vers le store Locator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1F4635-4841-43B4-9486-8879720B4293}"/>
              </a:ext>
            </a:extLst>
          </p:cNvPr>
          <p:cNvSpPr txBox="1"/>
          <p:nvPr/>
        </p:nvSpPr>
        <p:spPr>
          <a:xfrm>
            <a:off x="4225770" y="5175681"/>
            <a:ext cx="738622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Validation NL 26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Envoi visuels / fichier client le 29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Routage/ envoi de la NL le 03 septembre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D70EE27-9930-4C93-ADFA-A18BC574454A}"/>
              </a:ext>
            </a:extLst>
          </p:cNvPr>
          <p:cNvSpPr txBox="1"/>
          <p:nvPr/>
        </p:nvSpPr>
        <p:spPr>
          <a:xfrm>
            <a:off x="4483223" y="2867487"/>
            <a:ext cx="6155981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 rajouter sous le texte de l’offre:</a:t>
            </a:r>
          </a:p>
          <a:p>
            <a:r>
              <a:rPr lang="fr-FR" dirty="0"/>
              <a:t>Besoin d’un conseil produits avant de passer votre commande ?</a:t>
            </a:r>
          </a:p>
          <a:p>
            <a:r>
              <a:rPr lang="fr-FR" dirty="0"/>
              <a:t>Nos expertes sont à votre écoute du Lundi au vendredi </a:t>
            </a:r>
          </a:p>
          <a:p>
            <a:pPr algn="ctr"/>
            <a:r>
              <a:rPr lang="fr-FR" dirty="0"/>
              <a:t>01 70 48 90 43, tapez « 3 »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8880D92-F507-4E38-85F0-36468D4BF436}"/>
              </a:ext>
            </a:extLst>
          </p:cNvPr>
          <p:cNvCxnSpPr>
            <a:cxnSpLocks/>
          </p:cNvCxnSpPr>
          <p:nvPr/>
        </p:nvCxnSpPr>
        <p:spPr>
          <a:xfrm>
            <a:off x="2806824" y="2957745"/>
            <a:ext cx="1587623" cy="415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4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81505" y="940091"/>
            <a:ext cx="6167074" cy="2462213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Gotham Book" panose="02000604040000020004" pitchFamily="50" charset="0"/>
              </a:rPr>
              <a:t>Camp 5</a:t>
            </a:r>
          </a:p>
          <a:p>
            <a:pPr algn="ctr"/>
            <a:r>
              <a:rPr lang="en-US" sz="6600" dirty="0">
                <a:solidFill>
                  <a:srgbClr val="E61ABA"/>
                </a:solidFill>
                <a:latin typeface="Gotham Book" panose="02000604040000020004" pitchFamily="50" charset="0"/>
              </a:rPr>
              <a:t>Double Serum</a:t>
            </a:r>
            <a:endParaRPr lang="fr-FR" sz="6600" dirty="0">
              <a:solidFill>
                <a:srgbClr val="E61ABA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67" y="3792956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2.    Du 14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octobre</a:t>
            </a: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 au 14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novembre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9DE2C8E-BFF9-41DE-82B2-E158FF8BAFFD}"/>
              </a:ext>
            </a:extLst>
          </p:cNvPr>
          <p:cNvSpPr txBox="1"/>
          <p:nvPr/>
        </p:nvSpPr>
        <p:spPr>
          <a:xfrm>
            <a:off x="603000" y="0"/>
            <a:ext cx="114521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NL Camp 5 -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endParaRPr lang="fr-FR" sz="2800" dirty="0">
              <a:solidFill>
                <a:srgbClr val="C00000"/>
              </a:solidFill>
            </a:endParaRPr>
          </a:p>
          <a:p>
            <a:pPr algn="r"/>
            <a:r>
              <a:rPr lang="fr-FR" sz="2800" dirty="0"/>
              <a:t>Du 14 oct. au 14 nov.</a:t>
            </a:r>
          </a:p>
          <a:p>
            <a:pPr algn="r"/>
            <a:r>
              <a:rPr lang="fr-FR" sz="2000" dirty="0"/>
              <a:t>Objectif→ 38 K€ </a:t>
            </a:r>
          </a:p>
        </p:txBody>
      </p:sp>
      <p:pic>
        <p:nvPicPr>
          <p:cNvPr id="13" name="Image 12">
            <a:hlinkClick r:id="rId2"/>
            <a:extLst>
              <a:ext uri="{FF2B5EF4-FFF2-40B4-BE49-F238E27FC236}">
                <a16:creationId xmlns:a16="http://schemas.microsoft.com/office/drawing/2014/main" id="{E67FC3B2-3270-42F5-B9AC-BB6B7AD9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6" y="0"/>
            <a:ext cx="3613678" cy="672867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A86227-30E8-430E-AE65-B7201BE7D9EE}"/>
              </a:ext>
            </a:extLst>
          </p:cNvPr>
          <p:cNvSpPr txBox="1"/>
          <p:nvPr/>
        </p:nvSpPr>
        <p:spPr>
          <a:xfrm>
            <a:off x="4989250" y="2334826"/>
            <a:ext cx="310341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Du 14 octobre au 14 novembre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71BC987-405A-492C-8061-BB9DB6E93E24}"/>
              </a:ext>
            </a:extLst>
          </p:cNvPr>
          <p:cNvCxnSpPr>
            <a:cxnSpLocks/>
          </p:cNvCxnSpPr>
          <p:nvPr/>
        </p:nvCxnSpPr>
        <p:spPr>
          <a:xfrm>
            <a:off x="2672178" y="2263806"/>
            <a:ext cx="2246051" cy="266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BABFD84-E715-40CF-BB13-14266A087D60}"/>
              </a:ext>
            </a:extLst>
          </p:cNvPr>
          <p:cNvCxnSpPr>
            <a:cxnSpLocks/>
          </p:cNvCxnSpPr>
          <p:nvPr/>
        </p:nvCxnSpPr>
        <p:spPr>
          <a:xfrm>
            <a:off x="1331650" y="3604334"/>
            <a:ext cx="3284738" cy="798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233468A-54B8-44B6-A84E-1E7FBB56C544}"/>
              </a:ext>
            </a:extLst>
          </p:cNvPr>
          <p:cNvSpPr txBox="1"/>
          <p:nvPr/>
        </p:nvSpPr>
        <p:spPr>
          <a:xfrm>
            <a:off x="4261282" y="4554244"/>
            <a:ext cx="29988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Renvoyer vers le store Locator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1F4635-4841-43B4-9486-8879720B4293}"/>
              </a:ext>
            </a:extLst>
          </p:cNvPr>
          <p:cNvSpPr txBox="1"/>
          <p:nvPr/>
        </p:nvSpPr>
        <p:spPr>
          <a:xfrm>
            <a:off x="4225770" y="5175681"/>
            <a:ext cx="738622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Validation NL 26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Envoi visuels / fichier client le 01 octobre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Routage/ envoi de la NL le 07 octobre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D70EE27-9930-4C93-ADFA-A18BC574454A}"/>
              </a:ext>
            </a:extLst>
          </p:cNvPr>
          <p:cNvSpPr txBox="1"/>
          <p:nvPr/>
        </p:nvSpPr>
        <p:spPr>
          <a:xfrm>
            <a:off x="4483223" y="2867487"/>
            <a:ext cx="6155981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 rajouter sous le texte de l’offre:</a:t>
            </a:r>
          </a:p>
          <a:p>
            <a:r>
              <a:rPr lang="fr-FR" dirty="0"/>
              <a:t>Besoin d’un conseil produits avant de passer votre commande ?</a:t>
            </a:r>
          </a:p>
          <a:p>
            <a:r>
              <a:rPr lang="fr-FR" dirty="0"/>
              <a:t>Nos expertes sont à votre écoute du Lundi au vendredi </a:t>
            </a:r>
          </a:p>
          <a:p>
            <a:pPr algn="ctr"/>
            <a:r>
              <a:rPr lang="fr-FR" dirty="0"/>
              <a:t>01 70 48 90 43, tapez « 3 »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8880D92-F507-4E38-85F0-36468D4BF436}"/>
              </a:ext>
            </a:extLst>
          </p:cNvPr>
          <p:cNvCxnSpPr>
            <a:cxnSpLocks/>
          </p:cNvCxnSpPr>
          <p:nvPr/>
        </p:nvCxnSpPr>
        <p:spPr>
          <a:xfrm>
            <a:off x="2806824" y="2957745"/>
            <a:ext cx="1587623" cy="415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9CAB449-D040-42CC-A798-9A76A099B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2025748"/>
            <a:ext cx="498355" cy="6632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138DD9-2F89-4DC4-86D1-51A89388F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8" y="523781"/>
            <a:ext cx="1970843" cy="14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31521" y="2533361"/>
            <a:ext cx="6536213" cy="830997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prstClr val="white"/>
                </a:solidFill>
                <a:latin typeface="Gotham Book" panose="02000604040000020004" pitchFamily="50" charset="0"/>
              </a:rPr>
              <a:t>Campagne</a:t>
            </a:r>
            <a:r>
              <a:rPr lang="en-US" sz="4800" dirty="0">
                <a:solidFill>
                  <a:prstClr val="white"/>
                </a:solidFill>
                <a:latin typeface="Gotham Book" panose="02000604040000020004" pitchFamily="50" charset="0"/>
              </a:rPr>
              <a:t> Welcome</a:t>
            </a:r>
            <a:endParaRPr lang="fr-FR" sz="48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837" y="3821092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3.         Du 01 au 13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octobre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                 Du 15 au 30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Novembre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383</Words>
  <Application>Microsoft Office PowerPoint</Application>
  <PresentationFormat>Grand écran</PresentationFormat>
  <Paragraphs>71</Paragraphs>
  <Slides>10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Clarins Italic</vt:lpstr>
      <vt:lpstr>Clarins-italic</vt:lpstr>
      <vt:lpstr>Clarins-Regular</vt:lpstr>
      <vt:lpstr>Gotham Book</vt:lpstr>
      <vt:lpstr>Gotham Light</vt:lpstr>
      <vt:lpstr>Segoe UI</vt:lpstr>
      <vt:lpstr>Thème Office</vt:lpstr>
      <vt:lpstr>Objet d’environnement du Gestionnaire de liaisons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KERNEC, Virginie</dc:creator>
  <cp:lastModifiedBy>KERNEC, Virginie</cp:lastModifiedBy>
  <cp:revision>37</cp:revision>
  <dcterms:created xsi:type="dcterms:W3CDTF">2019-07-25T14:31:25Z</dcterms:created>
  <dcterms:modified xsi:type="dcterms:W3CDTF">2019-08-19T14:56:00Z</dcterms:modified>
</cp:coreProperties>
</file>